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44"/>
  </p:normalViewPr>
  <p:slideViewPr>
    <p:cSldViewPr snapToGrid="0">
      <p:cViewPr varScale="1">
        <p:scale>
          <a:sx n="144" d="100"/>
          <a:sy n="144" d="100"/>
        </p:scale>
        <p:origin x="640"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3.fntdata"/><Relationship Id="rId68" Type="http://schemas.openxmlformats.org/officeDocument/2006/relationships/font" Target="fonts/font18.fntdata"/><Relationship Id="rId138"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13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67" Type="http://schemas.openxmlformats.org/officeDocument/2006/relationships/font" Target="fonts/font17.fntdata"/><Relationship Id="rId13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14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135"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141" Type="http://schemas.microsoft.com/office/2018/10/relationships/authors" Target="authors.xml"/><Relationship Id="rId7" Type="http://schemas.openxmlformats.org/officeDocument/2006/relationships/slide" Target="slides/slide3.xml"/><Relationship Id="rId71"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6.fntdata"/><Relationship Id="rId136" Type="http://schemas.openxmlformats.org/officeDocument/2006/relationships/presProps" Target="presProps.xml"/><Relationship Id="rId6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2024/04/16</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9.png"/><Relationship Id="rId4" Type="http://schemas.openxmlformats.org/officeDocument/2006/relationships/image" Target="../media/image8.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www.cdc.gov/dhdsp/docs/CB-June2018-508.pdf" TargetMode="External"/><Relationship Id="rId2" Type="http://schemas.openxmlformats.org/officeDocument/2006/relationships/hyperlink" Target="https://tgarchibald.wordpress.com/2013/11/11/18/" TargetMode="External"/><Relationship Id="rId1" Type="http://schemas.openxmlformats.org/officeDocument/2006/relationships/slideLayout" Target="../slideLayouts/slideLayout2.xml"/><Relationship Id="rId6" Type="http://schemas.openxmlformats.org/officeDocument/2006/relationships/hyperlink" Target="https://www.globalreporting.org/standards/" TargetMode="External"/><Relationship Id="rId5" Type="http://schemas.openxmlformats.org/officeDocument/2006/relationships/hyperlink" Target="https://impacttoolkit.thegiin.org/" TargetMode="External"/><Relationship Id="rId4" Type="http://schemas.openxmlformats.org/officeDocument/2006/relationships/hyperlink" Target="https://thegiin.org/research/publication/impact-performance-benchmarks-overview/"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mckinsey.com/capabilities/growth-marketing-and-sales/our-insights/insights-to-impact-creating-and-sustaining-data-driven-commercial-growth" TargetMode="External"/><Relationship Id="rId2" Type="http://schemas.openxmlformats.org/officeDocument/2006/relationships/hyperlink" Target="https://investmentimpactindex.org/wp-content/uploads/2020/05/III-A-short-guide-How-to-develop-an-impact-strategy-Digital.pdf" TargetMode="External"/><Relationship Id="rId1" Type="http://schemas.openxmlformats.org/officeDocument/2006/relationships/slideLayout" Target="../slideLayouts/slideLayout2.xml"/><Relationship Id="rId6" Type="http://schemas.openxmlformats.org/officeDocument/2006/relationships/hyperlink" Target="https://storiesforimpact.com/toolbox/" TargetMode="External"/><Relationship Id="rId5" Type="http://schemas.openxmlformats.org/officeDocument/2006/relationships/hyperlink" Target="https://sparkstrategy.com.au/impact-measurement/#:~:text=An%20impact%20measurement%20framework%20builds,that%20arises%20from%20your%20activities" TargetMode="External"/><Relationship Id="rId4" Type="http://schemas.openxmlformats.org/officeDocument/2006/relationships/hyperlink" Target="https://www.ncbi.nlm.nih.gov/books/NBK215271/"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5635"/>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597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79191"/>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587083"/>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5F3FD7B-E23D-460A-BD04-64EB90C983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4261</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Times New Roman</vt:lpstr>
      <vt:lpstr>Avenir Next Ultra Light</vt:lpstr>
      <vt:lpstr>Arial</vt:lpstr>
      <vt:lpstr>Avenir Light</vt:lpstr>
      <vt:lpstr>Open Sans Light</vt:lpstr>
      <vt:lpstr>Open Sans</vt:lpstr>
      <vt:lpstr>Georgia</vt:lpstr>
      <vt:lpstr>Avenir Book</vt:lpstr>
      <vt:lpstr>Avenir</vt:lpstr>
      <vt:lpstr>Garamond</vt:lpstr>
      <vt:lpstr>Calibri</vt:lpstr>
      <vt:lpstr>Wingdings</vt:lpstr>
      <vt:lpstr>System Font Regular</vt:lpstr>
      <vt:lpstr>Avenir Next</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182</cp:revision>
  <cp:lastPrinted>2023-10-27T06:48:18Z</cp:lastPrinted>
  <dcterms:created xsi:type="dcterms:W3CDTF">2018-01-08T18:03:55Z</dcterms:created>
  <dcterms:modified xsi:type="dcterms:W3CDTF">2024-04-16T09:49:44Z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